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Work Sans Medium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22" Type="http://schemas.openxmlformats.org/officeDocument/2006/relationships/font" Target="fonts/WorkSans-boldItalic.fntdata"/><Relationship Id="rId21" Type="http://schemas.openxmlformats.org/officeDocument/2006/relationships/font" Target="fonts/WorkSans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WorkSansMedium-regular.fntdata"/><Relationship Id="rId14" Type="http://schemas.openxmlformats.org/officeDocument/2006/relationships/slide" Target="slides/slide10.xml"/><Relationship Id="rId17" Type="http://schemas.openxmlformats.org/officeDocument/2006/relationships/font" Target="fonts/WorkSansMedium-italic.fntdata"/><Relationship Id="rId16" Type="http://schemas.openxmlformats.org/officeDocument/2006/relationships/font" Target="fonts/WorkSansMedium-bold.fntdata"/><Relationship Id="rId19" Type="http://schemas.openxmlformats.org/officeDocument/2006/relationships/font" Target="fonts/WorkSans-regular.fntdata"/><Relationship Id="rId18" Type="http://schemas.openxmlformats.org/officeDocument/2006/relationships/font" Target="fonts/Work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f62d0eb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11f62d0eb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1f62d0eb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11f62d0eb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1268450" y="3018889"/>
            <a:ext cx="645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2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CANCHEROS </a:t>
            </a:r>
            <a:endParaRPr b="1" sz="48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850" y="2645750"/>
            <a:ext cx="2256650" cy="20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2500" y="2645750"/>
            <a:ext cx="2143125" cy="2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3252162" y="1556493"/>
            <a:ext cx="568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CANCHEROS </a:t>
            </a:r>
            <a:endParaRPr/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4168816" y="3463724"/>
            <a:ext cx="3854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MIGUEL ANDRES PARRA SALGUERO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JOSTIN MACK BRAYAN TAFUR RINCON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NICOLAS GIL RODRIGUEZ</a:t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725" y="1438600"/>
            <a:ext cx="7265275" cy="5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526875" y="2070591"/>
            <a:ext cx="2940000" cy="377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51927" y="1772775"/>
            <a:ext cx="3514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551928" y="2674419"/>
            <a:ext cx="3854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(IDRD) Instituto Distrital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Recreación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Deporte, tiene bajo su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administración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salón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comunal en el barrio Bonanza con dirección tv. 71 BIS # 75 a -46, esta cuenta con espacios deportivos  las cuales se dividen en dos canchas, donde se practica tanto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fútbol como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Rugby, en las que para poder ingresar a ellas los usuarios lo realizan 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través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una reserva por un cierto tiempo, y junto 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este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alquiler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también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solicitan implementos para realizar el deporte elegido. 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CANCHEROS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5776064" y="2420572"/>
            <a:ext cx="45474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900" y="2338404"/>
            <a:ext cx="3237200" cy="2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 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72353" y="1667521"/>
            <a:ext cx="114474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 IDRD con salon comunal en el barrio bonanza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 dirección tv. 71 BIS # 75 a -46 actualmente maneja de forma manual y en archivos de cuaderno la reserva de sus canchas para tener un control de espacios debido a su alta demanda en la zona, ya que se evidencia que normalmente todos los días en sus horarios establecidos que son de 07:00AM a 10:00PM siempre permanecen reservadas sus canchas. 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Procesos en los que se va a intervenir son: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usuarios,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alquiler canchas, Administrar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cancelación y reservación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canchas.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Análisis de la información con las siguientes Técnicas e Instrumentos de recolección de datos: Entrevista 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 administrador del salon comunal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(Entrevista). Encuestas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dirigidas a algunos usuarios.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(Cuestionario). Observación Directa (Diario de Campo). 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necesidades encontradas: Usuarios: el ingreso de los usuarios para la reserva o cancelación de la cancha de forma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óptima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de igual forma el ingreso del administrador para actualizar o borrar datos tanto de usuarios como de reservas. Alquiler de canchas: reservar canchas de forma remota evitando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espera en filas de igual forma su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cancelación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una forma remota en caso de no poder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asistir.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625" y="1438600"/>
            <a:ext cx="6989375" cy="5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553243" y="1881565"/>
            <a:ext cx="35274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89359" y="1631311"/>
            <a:ext cx="407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189343" y="2445452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r>
              <a:rPr b="1" lang="es-MX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CANCHEROS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el apoyo y colaboración a los procesos de la Empresa IDRD.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189346" y="3757030"/>
            <a:ext cx="4166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278455" y="3493228"/>
            <a:ext cx="4077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-1" y="4335086"/>
            <a:ext cx="4834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IDRD.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alquiler de canchas para la Empresa IDRD.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Administrar la cancelación de reserva en canchas  de la Empresa IDRD.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482825" y="112900"/>
            <a:ext cx="1043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JUSTIFICACION</a:t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372353" y="1667521"/>
            <a:ext cx="11447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propone el desarrollo de un Sistema de Información Web denominado CANCHEROS que sirva como herramienta software de apoyo al seguimiento del Ingreso de usuarios, reserva de canchas y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cancelación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reserva, 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salón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comunal de la Empresa IDRD.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Permitirá la gestión de los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Administradores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como usuarios de la Empresa IDRD en 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salón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comunal del barrio Bonanza. Registrando el ingreso de nuevos usuarios que deseen realizar la toma del servicio de reserva, los Usuarios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podrán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realizar la reserva de una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cancha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deportiva eligiendo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así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 deporte desea practicar, en que horario y fecha, contando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también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con el alquiler de materiales para dicho deporte, los usuarios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también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podrán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observar si su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reservación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quedo guardada con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éxito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 su vez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podrá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realizar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cancelación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esta, para poder realizar una nueva reserva en fecha distinta. Finalmente, facilitará la gestión de reportes necesarios para la toma de decisiones del personal administrativo de la Empresa IDRD.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CANCHEROS servirá como aporte al sector en la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reducción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alrededor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el salon comunal y zonal similares,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dejando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así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distinta que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amigable para el usuario ahorrandole tiempo.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72353" y="1667521"/>
            <a:ext cx="11447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hace el Sistema: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Guardará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datos de los nuevos usuarios que se desean registrar,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actualizará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el estado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reserva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las canchas en sus horarios establecidos,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actualizará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las cancelaciones realizadas por los usuarios, desarrollara reportes del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porcentaje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reservas y cancelaciones de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éstas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la semana.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NO hace el Sistema: enviar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información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reservas por correo o SMS, ingreso a 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sesión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por parte de los usuarios con alguna contraseña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Tecnologías: Se utiliza una arquitectura vista controlador, con un Back-End en Pytony D-Jango, y un Frond-End en HTML, CSS.</a:t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705438" y="3395473"/>
            <a:ext cx="385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Presentación del Proyecto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Técnicas de levantamiento de información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Historias de usuario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Mockups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Evidencia del modelo relacional MR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 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76" name="Google Shape;176;p25"/>
          <p:cNvGrpSpPr/>
          <p:nvPr/>
        </p:nvGrpSpPr>
        <p:grpSpPr>
          <a:xfrm>
            <a:off x="400197" y="3023332"/>
            <a:ext cx="3239167" cy="347863"/>
            <a:chOff x="668953" y="1494678"/>
            <a:chExt cx="3239167" cy="347863"/>
          </a:xfrm>
        </p:grpSpPr>
        <p:sp>
          <p:nvSpPr>
            <p:cNvPr id="177" name="Google Shape;177;p25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179" name="Google Shape;179;p25"/>
          <p:cNvGrpSpPr/>
          <p:nvPr/>
        </p:nvGrpSpPr>
        <p:grpSpPr>
          <a:xfrm>
            <a:off x="3934295" y="1784838"/>
            <a:ext cx="3239167" cy="347863"/>
            <a:chOff x="668953" y="1494678"/>
            <a:chExt cx="3239167" cy="347863"/>
          </a:xfrm>
        </p:grpSpPr>
        <p:sp>
          <p:nvSpPr>
            <p:cNvPr id="180" name="Google Shape;180;p25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5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182" name="Google Shape;182;p25"/>
          <p:cNvSpPr txBox="1"/>
          <p:nvPr/>
        </p:nvSpPr>
        <p:spPr>
          <a:xfrm>
            <a:off x="4169808" y="2225769"/>
            <a:ext cx="3854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 y DML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Construcción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del sistema de 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información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BD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Uso del sistema control de versiones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183" name="Google Shape;183;p25"/>
          <p:cNvGrpSpPr/>
          <p:nvPr/>
        </p:nvGrpSpPr>
        <p:grpSpPr>
          <a:xfrm>
            <a:off x="3934305" y="4996269"/>
            <a:ext cx="3239167" cy="347863"/>
            <a:chOff x="668953" y="1494678"/>
            <a:chExt cx="3239167" cy="347863"/>
          </a:xfrm>
        </p:grpSpPr>
        <p:sp>
          <p:nvSpPr>
            <p:cNvPr id="184" name="Google Shape;184;p25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5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186" name="Google Shape;186;p25"/>
          <p:cNvSpPr txBox="1"/>
          <p:nvPr/>
        </p:nvSpPr>
        <p:spPr>
          <a:xfrm>
            <a:off x="4162808" y="5493789"/>
            <a:ext cx="385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navegable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Proyecto con un 50% de avances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Uso del sistema control de versiones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7802875" y="3950375"/>
            <a:ext cx="323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pruebas unitarias del software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Documentación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las 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pruebas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unitarias del software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Presentación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manual 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</a:t>
            </a: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manual de usuario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Uso del sistema control de versiones 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Light"/>
              <a:buChar char="•"/>
            </a:pPr>
            <a:r>
              <a:rPr lang="es-MX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Proyecto terminado al 100%</a:t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325" y="131563"/>
            <a:ext cx="1169800" cy="112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5"/>
          <p:cNvGrpSpPr/>
          <p:nvPr/>
        </p:nvGrpSpPr>
        <p:grpSpPr>
          <a:xfrm>
            <a:off x="7574366" y="3452865"/>
            <a:ext cx="3239100" cy="347744"/>
            <a:chOff x="668953" y="1494678"/>
            <a:chExt cx="3239100" cy="347744"/>
          </a:xfrm>
        </p:grpSpPr>
        <p:sp>
          <p:nvSpPr>
            <p:cNvPr id="190" name="Google Shape;190;p25"/>
            <p:cNvSpPr/>
            <p:nvPr/>
          </p:nvSpPr>
          <p:spPr>
            <a:xfrm>
              <a:off x="781688" y="1796822"/>
              <a:ext cx="972000" cy="4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5"/>
            <p:cNvSpPr txBox="1"/>
            <p:nvPr/>
          </p:nvSpPr>
          <p:spPr>
            <a:xfrm>
              <a:off x="668953" y="1494678"/>
              <a:ext cx="32391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125" y="110477"/>
            <a:ext cx="1277800" cy="11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